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62" r:id="rId7"/>
    <p:sldId id="263" r:id="rId8"/>
    <p:sldId id="257" r:id="rId9"/>
    <p:sldId id="266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0C52AF-1D4C-435B-8B41-6C4D35D96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A2F21AB-2ECC-4B3C-8FEA-D80D4A58C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AF5D793-95A3-48D5-A5AC-89764BA3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B67A-0B55-4BB7-8BC0-4139CC9135C4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CD61C4F-D521-4C74-8962-AC686FA7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14F7DFB-F6B0-431B-AFA2-5E06E635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BD10-BDC0-4ABE-B15E-CB5CB09ACA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8771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B9249E3-CC71-4827-BB0A-81578CB7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1FCD554F-5ABD-4D9B-A40F-09DB808CA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E43FD42-7D2B-49C0-989B-9516BE6B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B67A-0B55-4BB7-8BC0-4139CC9135C4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0289481-3BFC-4A83-BA44-0FB54D65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D9BDE14-FE94-41D0-B507-252C6FCF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BD10-BDC0-4ABE-B15E-CB5CB09ACA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0269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170E88A-C82C-49A2-BBAA-C16C35FEF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09D435-B0FB-4447-A920-F2E267271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CEBEFA1-E623-4AD3-8230-E954340F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B67A-0B55-4BB7-8BC0-4139CC9135C4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639B92F-FD13-47AB-AD4F-F5AE43CC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B24E7B2-9A7C-4B35-915E-B7C1FBF5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BD10-BDC0-4ABE-B15E-CB5CB09ACA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1281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BD878F-A6F0-445C-A6D3-BEE29554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7F3E7C4-A90D-455C-84BA-DB49190DE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A52C249-0014-4CE1-9C44-A6A1C34C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B67A-0B55-4BB7-8BC0-4139CC9135C4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306F855-DE9E-4647-B76B-7F333E95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AF80E23-AF10-4AC4-A8DA-D36BA32A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BD10-BDC0-4ABE-B15E-CB5CB09ACA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1369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798614-CFAD-44AA-AF98-B3A30E71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E9EF65E-5CA6-4B7D-9FFD-C0FC35FE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35449E2-8DAD-43CC-A7EE-F4A8C176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B67A-0B55-4BB7-8BC0-4139CC9135C4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E2AAD81-B9D7-4131-BA2B-3BE965C7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D86B3C8-2EF4-4183-A7C0-161CB317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BD10-BDC0-4ABE-B15E-CB5CB09ACA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763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2013C9-726E-4A98-94A4-E7D0D908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EF4F605-3072-4A22-968C-DDB3F9C23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968D04D1-BF40-4EB1-8FF9-06A47D925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5DF60CD-CB1B-474A-83FC-9592C6E9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B67A-0B55-4BB7-8BC0-4139CC9135C4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F3A71EF-DF28-4D7B-9917-784A3679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BA817A3-477E-4294-A513-B55AFAF0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BD10-BDC0-4ABE-B15E-CB5CB09ACA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4773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1E55E0-9FD5-4124-AAE6-DEFEF666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7097E9B-D3CA-41D7-A044-A93D93BAA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A62F6CF-366D-4780-93AE-FEB07E501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06E9DC2E-7334-48F6-ADA2-9966F220F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9500309F-E311-4A3E-B8FD-E18413C46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1E91DB3C-4F1B-413B-AAC8-519F9E616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B67A-0B55-4BB7-8BC0-4139CC9135C4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0EC41218-0C54-4AD6-A402-CA23EAAB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BAD5B7B3-124A-4E8B-B978-316C324E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BD10-BDC0-4ABE-B15E-CB5CB09ACA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3906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7CD07B-F0EB-4F59-B9D2-A13D1D10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1237E560-FE30-4CB3-9E6C-53CF6E1A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B67A-0B55-4BB7-8BC0-4139CC9135C4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A660669F-613E-45E5-A06B-05009B7C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90E47D14-FB0C-40B3-9C0A-602A2390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BD10-BDC0-4ABE-B15E-CB5CB09ACA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1718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EAD441F8-45C5-441A-BDFE-C85BEDA2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B67A-0B55-4BB7-8BC0-4139CC9135C4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9CC99D74-FCDC-4E8D-92E4-5BD51B14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61DA6551-069C-4681-B323-C3FD75B8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BD10-BDC0-4ABE-B15E-CB5CB09ACA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2186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EE329A-8A82-45D9-9B0B-AC63A3E2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EC540D6-EC29-4D57-B0D5-3DD95990D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2AF84DC-199C-4F47-B0D9-188783803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EC7A71F-38D0-440A-83A5-6EE6A1E7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B67A-0B55-4BB7-8BC0-4139CC9135C4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FD80834-820E-427F-845C-339DF975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2667EAB-5B29-4A95-A17B-853E3B9F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BD10-BDC0-4ABE-B15E-CB5CB09ACA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9962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7C67E4D-D5D3-4B8D-8FCE-0D1B7762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2DB4889A-0674-4F93-AF2C-4A409EDE9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48BDD57-0402-4313-83AA-91837277B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D373562-A34E-45BF-8882-0AF8B279F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B67A-0B55-4BB7-8BC0-4139CC9135C4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060A275-DD09-4E3C-B87E-FDA1A373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5DB54D4-3C7C-4491-A870-F9DF0C47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BD10-BDC0-4ABE-B15E-CB5CB09ACA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6693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F5DADDA7-9C42-4C02-9CDD-D294B582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3363275-8DED-4698-85D4-13516B088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43AAC9D-C828-4A06-B078-26D66D2DD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B67A-0B55-4BB7-8BC0-4139CC9135C4}" type="datetimeFigureOut">
              <a:rPr lang="hr-HR" smtClean="0"/>
              <a:pPr/>
              <a:t>21.12.2021.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E281284-31F9-43F1-86F5-82AFC934E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CCBA02-0492-4677-8747-8A7F4ECC8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BD10-BDC0-4ABE-B15E-CB5CB09ACA5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7635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www.bookwidgets.com/play/8so2Y5ex-iQAEduMUvAAAA/5CDQS5G/di8-l08-pre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ABD031-C785-4C17-A1F3-6BCBB8E74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324C7-A11F-4449-AC2D-BE510262A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8F2B46E-8FDE-4669-88E1-B8F997332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D24E3CC-D463-4E9C-B7B8-F74501A9A52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F5C6421B-5C13-419B-97B9-176D695A949F}"/>
              </a:ext>
            </a:extLst>
          </p:cNvPr>
          <p:cNvSpPr txBox="1"/>
          <p:nvPr/>
        </p:nvSpPr>
        <p:spPr>
          <a:xfrm>
            <a:off x="6102493" y="1372185"/>
            <a:ext cx="5367148" cy="2031325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hr-HR" sz="4000" dirty="0" err="1">
                <a:solidFill>
                  <a:srgbClr val="FF33CC"/>
                </a:solidFill>
              </a:rPr>
              <a:t>Look</a:t>
            </a:r>
            <a:r>
              <a:rPr lang="hr-HR" sz="4000" dirty="0">
                <a:solidFill>
                  <a:srgbClr val="FF33CC"/>
                </a:solidFill>
              </a:rPr>
              <a:t> </a:t>
            </a:r>
            <a:r>
              <a:rPr lang="hr-HR" sz="4000" dirty="0" err="1">
                <a:solidFill>
                  <a:srgbClr val="FF33CC"/>
                </a:solidFill>
              </a:rPr>
              <a:t>back</a:t>
            </a:r>
            <a:r>
              <a:rPr lang="hr-HR" sz="4000" dirty="0">
                <a:solidFill>
                  <a:srgbClr val="FF33CC"/>
                </a:solidFill>
              </a:rPr>
              <a:t> 2 </a:t>
            </a: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3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DA82F89-D2C4-42E1-9A43-EA3AB5EE1D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6519" y="5128394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52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ABD031-C785-4C17-A1F3-6BCBB8E74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324C7-A11F-4449-AC2D-BE510262A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8F2B46E-8FDE-4669-88E1-B8F997332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0A3826F-B412-428F-82D0-31437184FB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0072" y="830380"/>
            <a:ext cx="7486512" cy="554331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415939B5-E6B7-4EE3-B3BF-84682018A862}"/>
              </a:ext>
            </a:extLst>
          </p:cNvPr>
          <p:cNvSpPr txBox="1"/>
          <p:nvPr/>
        </p:nvSpPr>
        <p:spPr>
          <a:xfrm>
            <a:off x="6462944" y="2183137"/>
            <a:ext cx="816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set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2EE54D04-3439-412A-A90E-E38CB4AB3006}"/>
              </a:ext>
            </a:extLst>
          </p:cNvPr>
          <p:cNvSpPr txBox="1"/>
          <p:nvPr/>
        </p:nvSpPr>
        <p:spPr>
          <a:xfrm>
            <a:off x="9851254" y="2183137"/>
            <a:ext cx="816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stick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BAD6B9B-CA7C-44CD-A518-312A1AE7BADE}"/>
              </a:ext>
            </a:extLst>
          </p:cNvPr>
          <p:cNvSpPr txBox="1"/>
          <p:nvPr/>
        </p:nvSpPr>
        <p:spPr>
          <a:xfrm>
            <a:off x="5048436" y="2560904"/>
            <a:ext cx="816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recover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A1895DCE-4212-4861-B050-ABC096C2BFA3}"/>
              </a:ext>
            </a:extLst>
          </p:cNvPr>
          <p:cNvSpPr txBox="1"/>
          <p:nvPr/>
        </p:nvSpPr>
        <p:spPr>
          <a:xfrm>
            <a:off x="7662909" y="2899458"/>
            <a:ext cx="816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attend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7AFC1A2C-DA3F-4E1D-89A5-9454A4395B58}"/>
              </a:ext>
            </a:extLst>
          </p:cNvPr>
          <p:cNvSpPr txBox="1"/>
          <p:nvPr/>
        </p:nvSpPr>
        <p:spPr>
          <a:xfrm>
            <a:off x="5066191" y="3151070"/>
            <a:ext cx="816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has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6FD104CD-A006-45EC-9C05-184BB9140B3A}"/>
              </a:ext>
            </a:extLst>
          </p:cNvPr>
          <p:cNvSpPr txBox="1"/>
          <p:nvPr/>
        </p:nvSpPr>
        <p:spPr>
          <a:xfrm>
            <a:off x="5687627" y="3539740"/>
            <a:ext cx="816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praise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A7A933CC-E4F4-49AC-BBD9-19006BF0B720}"/>
              </a:ext>
            </a:extLst>
          </p:cNvPr>
          <p:cNvSpPr txBox="1"/>
          <p:nvPr/>
        </p:nvSpPr>
        <p:spPr>
          <a:xfrm>
            <a:off x="5900505" y="4097687"/>
            <a:ext cx="816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withold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B1FACE15-B086-4544-A504-F9D900C11684}"/>
              </a:ext>
            </a:extLst>
          </p:cNvPr>
          <p:cNvSpPr txBox="1"/>
          <p:nvPr/>
        </p:nvSpPr>
        <p:spPr>
          <a:xfrm>
            <a:off x="5900505" y="4728510"/>
            <a:ext cx="816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judge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5E93BD8-71DB-4F2F-8737-259855E7A78C}"/>
              </a:ext>
            </a:extLst>
          </p:cNvPr>
          <p:cNvSpPr txBox="1"/>
          <p:nvPr/>
        </p:nvSpPr>
        <p:spPr>
          <a:xfrm>
            <a:off x="5687627" y="5328538"/>
            <a:ext cx="1029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cope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with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297D08A4-94CD-4C10-B43B-73500720945E}"/>
              </a:ext>
            </a:extLst>
          </p:cNvPr>
          <p:cNvSpPr txBox="1"/>
          <p:nvPr/>
        </p:nvSpPr>
        <p:spPr>
          <a:xfrm>
            <a:off x="8439195" y="5664345"/>
            <a:ext cx="816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run</a:t>
            </a:r>
            <a:endParaRPr lang="hr-HR" sz="16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8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ABD031-C785-4C17-A1F3-6BCBB8E74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324C7-A11F-4449-AC2D-BE510262A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8F2B46E-8FDE-4669-88E1-B8F997332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4B10B6D-D6EF-4F69-9325-612006609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217" y="0"/>
            <a:ext cx="9925565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8AFA84B-1CE3-4ADF-BD16-6C72DEB2DAE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5372" y="823458"/>
            <a:ext cx="7339410" cy="433446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BBD2A754-CA42-41A5-BF15-AE2EEC7088D4}"/>
              </a:ext>
            </a:extLst>
          </p:cNvPr>
          <p:cNvSpPr txBox="1"/>
          <p:nvPr/>
        </p:nvSpPr>
        <p:spPr>
          <a:xfrm>
            <a:off x="4780316" y="2589986"/>
            <a:ext cx="42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99"/>
                </a:solidFill>
              </a:rPr>
              <a:t>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46BDF420-E7EA-4DBC-ACA9-56A28A9795E0}"/>
              </a:ext>
            </a:extLst>
          </p:cNvPr>
          <p:cNvSpPr txBox="1"/>
          <p:nvPr/>
        </p:nvSpPr>
        <p:spPr>
          <a:xfrm>
            <a:off x="6989687" y="2893307"/>
            <a:ext cx="42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99"/>
                </a:solidFill>
              </a:rPr>
              <a:t>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F5660E76-B731-49D0-8552-37C6D6D8D0E6}"/>
              </a:ext>
            </a:extLst>
          </p:cNvPr>
          <p:cNvSpPr txBox="1"/>
          <p:nvPr/>
        </p:nvSpPr>
        <p:spPr>
          <a:xfrm>
            <a:off x="5423875" y="3262639"/>
            <a:ext cx="42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99"/>
                </a:solidFill>
              </a:rPr>
              <a:t>c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C7F9EC0-442A-424D-9136-36AE1B2D05D3}"/>
              </a:ext>
            </a:extLst>
          </p:cNvPr>
          <p:cNvSpPr txBox="1"/>
          <p:nvPr/>
        </p:nvSpPr>
        <p:spPr>
          <a:xfrm>
            <a:off x="6441639" y="3589690"/>
            <a:ext cx="54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99"/>
                </a:solidFill>
              </a:rPr>
              <a:t>b, h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E04D5CDB-26B4-4433-B714-B15DAB93E1BD}"/>
              </a:ext>
            </a:extLst>
          </p:cNvPr>
          <p:cNvSpPr txBox="1"/>
          <p:nvPr/>
        </p:nvSpPr>
        <p:spPr>
          <a:xfrm>
            <a:off x="4664828" y="3956444"/>
            <a:ext cx="42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99"/>
                </a:solidFill>
              </a:rPr>
              <a:t>d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A2E554E5-B3A9-4A2B-BD51-F5C7792E995B}"/>
              </a:ext>
            </a:extLst>
          </p:cNvPr>
          <p:cNvSpPr txBox="1"/>
          <p:nvPr/>
        </p:nvSpPr>
        <p:spPr>
          <a:xfrm>
            <a:off x="6894175" y="4304793"/>
            <a:ext cx="42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99"/>
                </a:solidFill>
              </a:rPr>
              <a:t>g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B9AFE677-966F-45FA-AFC8-B0F191F413F3}"/>
              </a:ext>
            </a:extLst>
          </p:cNvPr>
          <p:cNvSpPr txBox="1"/>
          <p:nvPr/>
        </p:nvSpPr>
        <p:spPr>
          <a:xfrm>
            <a:off x="6116567" y="4632129"/>
            <a:ext cx="42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99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xmlns="" val="277769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ABD031-C785-4C17-A1F3-6BCBB8E74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324C7-A11F-4449-AC2D-BE510262A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8F2B46E-8FDE-4669-88E1-B8F997332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2DECBA9-F0F3-4C6D-94DE-695DD1DD2D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293"/>
          <a:stretch/>
        </p:blipFill>
        <p:spPr>
          <a:xfrm>
            <a:off x="135283" y="514905"/>
            <a:ext cx="6951550" cy="541144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2D1E63B-D9C1-44DC-BADB-07FB94B157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23600"/>
          <a:stretch/>
        </p:blipFill>
        <p:spPr>
          <a:xfrm>
            <a:off x="7247098" y="1460917"/>
            <a:ext cx="4716378" cy="522729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FB94A018-5490-4678-A98B-21E016A8D5B3}"/>
              </a:ext>
            </a:extLst>
          </p:cNvPr>
          <p:cNvSpPr txBox="1"/>
          <p:nvPr/>
        </p:nvSpPr>
        <p:spPr>
          <a:xfrm>
            <a:off x="727969" y="1122363"/>
            <a:ext cx="4110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3399"/>
                </a:solidFill>
              </a:rPr>
              <a:t>It has been raining all day.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61515CEF-B4CF-44AB-8FC6-C4D463D16F22}"/>
              </a:ext>
            </a:extLst>
          </p:cNvPr>
          <p:cNvSpPr txBox="1"/>
          <p:nvPr/>
        </p:nvSpPr>
        <p:spPr>
          <a:xfrm>
            <a:off x="727968" y="1753186"/>
            <a:ext cx="4110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How long have you been studying English? 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B678A11D-22D6-428F-B252-4B4D73384E7E}"/>
              </a:ext>
            </a:extLst>
          </p:cNvPr>
          <p:cNvSpPr txBox="1"/>
          <p:nvPr/>
        </p:nvSpPr>
        <p:spPr>
          <a:xfrm>
            <a:off x="727967" y="2349747"/>
            <a:ext cx="4110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They haven’t been working together for long. 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D098DAD-A044-484A-AF4D-E59AE848DAA6}"/>
              </a:ext>
            </a:extLst>
          </p:cNvPr>
          <p:cNvSpPr txBox="1"/>
          <p:nvPr/>
        </p:nvSpPr>
        <p:spPr>
          <a:xfrm>
            <a:off x="727966" y="2999105"/>
            <a:ext cx="5539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What has he been doing in the headmaster’s office so long? 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64B76367-287A-4E89-B1D1-505EA01848DF}"/>
              </a:ext>
            </a:extLst>
          </p:cNvPr>
          <p:cNvSpPr txBox="1"/>
          <p:nvPr/>
        </p:nvSpPr>
        <p:spPr>
          <a:xfrm>
            <a:off x="635352" y="3595666"/>
            <a:ext cx="6111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Sam and Sean have been running the project since the very start. 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AEAA1139-307F-4071-A432-4DC1B3824996}"/>
              </a:ext>
            </a:extLst>
          </p:cNvPr>
          <p:cNvSpPr txBox="1"/>
          <p:nvPr/>
        </p:nvSpPr>
        <p:spPr>
          <a:xfrm>
            <a:off x="586891" y="4214894"/>
            <a:ext cx="6111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Why has the baby been crying all night? 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C7F218FF-03BD-476D-A484-E8B03C1E823F}"/>
              </a:ext>
            </a:extLst>
          </p:cNvPr>
          <p:cNvSpPr txBox="1"/>
          <p:nvPr/>
        </p:nvSpPr>
        <p:spPr>
          <a:xfrm>
            <a:off x="586891" y="4812708"/>
            <a:ext cx="6111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We have been listening to the radio since we set off. 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7236FD1C-26DB-4743-9989-BD560562C0DD}"/>
              </a:ext>
            </a:extLst>
          </p:cNvPr>
          <p:cNvSpPr txBox="1"/>
          <p:nvPr/>
        </p:nvSpPr>
        <p:spPr>
          <a:xfrm>
            <a:off x="635352" y="5395880"/>
            <a:ext cx="6111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The car has been making some funny noises. </a:t>
            </a:r>
            <a:endParaRPr lang="hr-HR" sz="16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02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ABD031-C785-4C17-A1F3-6BCBB8E74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324C7-A11F-4449-AC2D-BE510262A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8F2B46E-8FDE-4669-88E1-B8F997332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E826FA9-1C10-44B6-A1F6-0CDCDE9A89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58" y="0"/>
            <a:ext cx="8652711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8EC39EC-B9BD-4514-8F85-4D87C10ACEE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4713" y="949900"/>
            <a:ext cx="7604103" cy="436650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5160446E-6E6B-4EDD-BD86-CDAB5AD6907C}"/>
              </a:ext>
            </a:extLst>
          </p:cNvPr>
          <p:cNvSpPr txBox="1"/>
          <p:nvPr/>
        </p:nvSpPr>
        <p:spPr>
          <a:xfrm>
            <a:off x="8780016" y="1600200"/>
            <a:ext cx="88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for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1989D672-BA0E-4C99-89D6-06085FC32F1A}"/>
              </a:ext>
            </a:extLst>
          </p:cNvPr>
          <p:cNvSpPr txBox="1"/>
          <p:nvPr/>
        </p:nvSpPr>
        <p:spPr>
          <a:xfrm>
            <a:off x="7669065" y="1973633"/>
            <a:ext cx="88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since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1966B17B-ED5B-497E-BE67-A7407508F98F}"/>
              </a:ext>
            </a:extLst>
          </p:cNvPr>
          <p:cNvSpPr txBox="1"/>
          <p:nvPr/>
        </p:nvSpPr>
        <p:spPr>
          <a:xfrm>
            <a:off x="9553767" y="2312187"/>
            <a:ext cx="88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since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76DE5E51-D8AD-41BD-80C0-0E71F19965C4}"/>
              </a:ext>
            </a:extLst>
          </p:cNvPr>
          <p:cNvSpPr txBox="1"/>
          <p:nvPr/>
        </p:nvSpPr>
        <p:spPr>
          <a:xfrm>
            <a:off x="9626269" y="2891840"/>
            <a:ext cx="88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for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54174C40-8943-4D73-8CAD-0031C41ACC84}"/>
              </a:ext>
            </a:extLst>
          </p:cNvPr>
          <p:cNvSpPr txBox="1"/>
          <p:nvPr/>
        </p:nvSpPr>
        <p:spPr>
          <a:xfrm>
            <a:off x="7436401" y="3230394"/>
            <a:ext cx="88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for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DA96AF53-39D5-4BDF-8368-287FD2B99A9C}"/>
              </a:ext>
            </a:extLst>
          </p:cNvPr>
          <p:cNvSpPr txBox="1"/>
          <p:nvPr/>
        </p:nvSpPr>
        <p:spPr>
          <a:xfrm>
            <a:off x="8234651" y="3603781"/>
            <a:ext cx="88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since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5FC2F616-0E90-459A-8B26-8DF5F14FA5ED}"/>
              </a:ext>
            </a:extLst>
          </p:cNvPr>
          <p:cNvSpPr txBox="1"/>
          <p:nvPr/>
        </p:nvSpPr>
        <p:spPr>
          <a:xfrm>
            <a:off x="7575093" y="3949135"/>
            <a:ext cx="88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for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82A11052-B4D9-463F-B332-001BB1AB0385}"/>
              </a:ext>
            </a:extLst>
          </p:cNvPr>
          <p:cNvSpPr txBox="1"/>
          <p:nvPr/>
        </p:nvSpPr>
        <p:spPr>
          <a:xfrm>
            <a:off x="7847775" y="4287689"/>
            <a:ext cx="88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since</a:t>
            </a:r>
            <a:endParaRPr lang="hr-HR" sz="16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02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ABD031-C785-4C17-A1F3-6BCBB8E74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324C7-A11F-4449-AC2D-BE510262A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8F2B46E-8FDE-4669-88E1-B8F997332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EBB9AED-B16B-4072-96CA-F03057EA44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0107" y="0"/>
            <a:ext cx="9751786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04A1940-9137-447C-AEEA-A0C4B506378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3450" y="1122363"/>
            <a:ext cx="7787491" cy="544421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7D5B0E8A-5C4F-47C6-95A8-E51A07ACB7A3}"/>
              </a:ext>
            </a:extLst>
          </p:cNvPr>
          <p:cNvSpPr txBox="1"/>
          <p:nvPr/>
        </p:nvSpPr>
        <p:spPr>
          <a:xfrm>
            <a:off x="4083728" y="2379216"/>
            <a:ext cx="5726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He has been having tutorials for six months. 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1F52C7F7-D913-4416-A630-026DA5F0A3B2}"/>
              </a:ext>
            </a:extLst>
          </p:cNvPr>
          <p:cNvSpPr txBox="1"/>
          <p:nvPr/>
        </p:nvSpPr>
        <p:spPr>
          <a:xfrm>
            <a:off x="4083728" y="3348593"/>
            <a:ext cx="6285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He has been sharing the studio flat with a Swedish boy for a month. 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2EFD1A41-6F16-49D2-89AE-970ACC4C3ECC}"/>
              </a:ext>
            </a:extLst>
          </p:cNvPr>
          <p:cNvSpPr txBox="1"/>
          <p:nvPr/>
        </p:nvSpPr>
        <p:spPr>
          <a:xfrm>
            <a:off x="4083728" y="4289288"/>
            <a:ext cx="6285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Dorian has been sleeping since 5 in the morning (for almost 8 hours).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9FD9FDE1-ACFE-427A-9DAD-348281481FCD}"/>
              </a:ext>
            </a:extLst>
          </p:cNvPr>
          <p:cNvSpPr txBox="1"/>
          <p:nvPr/>
        </p:nvSpPr>
        <p:spPr>
          <a:xfrm>
            <a:off x="4083728" y="5229983"/>
            <a:ext cx="658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The reporters have been waiting for him in front of his flat since 11 o’clock. 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DFE34CDE-18BF-403C-A17F-A7ABC3602A27}"/>
              </a:ext>
            </a:extLst>
          </p:cNvPr>
          <p:cNvSpPr txBox="1"/>
          <p:nvPr/>
        </p:nvSpPr>
        <p:spPr>
          <a:xfrm>
            <a:off x="4083728" y="6113161"/>
            <a:ext cx="658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Dorian has been learning Portuguese for two months. </a:t>
            </a:r>
            <a:endParaRPr lang="hr-HR" sz="16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0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ABD031-C785-4C17-A1F3-6BCBB8E74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324C7-A11F-4449-AC2D-BE510262A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8F2B46E-8FDE-4669-88E1-B8F997332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D839DA2-C008-4280-8BBB-948E4FFDD2E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1045" y="1036740"/>
            <a:ext cx="7936867" cy="443844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05B43A4F-E78E-4830-B10A-E3D4361264CA}"/>
              </a:ext>
            </a:extLst>
          </p:cNvPr>
          <p:cNvSpPr txBox="1"/>
          <p:nvPr/>
        </p:nvSpPr>
        <p:spPr>
          <a:xfrm>
            <a:off x="4820575" y="2757657"/>
            <a:ext cx="199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can</a:t>
            </a:r>
            <a:r>
              <a:rPr lang="hr-HR" sz="1600" dirty="0">
                <a:solidFill>
                  <a:srgbClr val="FF3399"/>
                </a:solidFill>
              </a:rPr>
              <a:t>, </a:t>
            </a:r>
            <a:r>
              <a:rPr lang="hr-HR" sz="1600" dirty="0" err="1">
                <a:solidFill>
                  <a:srgbClr val="FF3399"/>
                </a:solidFill>
              </a:rPr>
              <a:t>can’t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D27D5367-94CB-4ADC-B33C-70F4604AD6EB}"/>
              </a:ext>
            </a:extLst>
          </p:cNvPr>
          <p:cNvSpPr txBox="1"/>
          <p:nvPr/>
        </p:nvSpPr>
        <p:spPr>
          <a:xfrm>
            <a:off x="4820574" y="3070547"/>
            <a:ext cx="199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could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56444D80-519B-4B79-8C64-F274FD778BDC}"/>
              </a:ext>
            </a:extLst>
          </p:cNvPr>
          <p:cNvSpPr txBox="1"/>
          <p:nvPr/>
        </p:nvSpPr>
        <p:spPr>
          <a:xfrm>
            <a:off x="4820574" y="3356868"/>
            <a:ext cx="3142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can</a:t>
            </a:r>
            <a:r>
              <a:rPr lang="hr-HR" sz="1600" dirty="0">
                <a:solidFill>
                  <a:srgbClr val="FF3399"/>
                </a:solidFill>
              </a:rPr>
              <a:t>, </a:t>
            </a:r>
            <a:r>
              <a:rPr lang="hr-HR" sz="1600" dirty="0" err="1">
                <a:solidFill>
                  <a:srgbClr val="FF3399"/>
                </a:solidFill>
              </a:rPr>
              <a:t>allowed</a:t>
            </a:r>
            <a:r>
              <a:rPr lang="hr-HR" sz="1600" dirty="0">
                <a:solidFill>
                  <a:srgbClr val="FF3399"/>
                </a:solidFill>
              </a:rPr>
              <a:t>, </a:t>
            </a:r>
            <a:r>
              <a:rPr lang="hr-HR" sz="1600" dirty="0" err="1">
                <a:solidFill>
                  <a:srgbClr val="FF3399"/>
                </a:solidFill>
              </a:rPr>
              <a:t>not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allowed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F211E678-EC32-4D22-9EC7-7F55DB9F4187}"/>
              </a:ext>
            </a:extLst>
          </p:cNvPr>
          <p:cNvSpPr txBox="1"/>
          <p:nvPr/>
        </p:nvSpPr>
        <p:spPr>
          <a:xfrm>
            <a:off x="4820574" y="3672965"/>
            <a:ext cx="199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have</a:t>
            </a:r>
            <a:r>
              <a:rPr lang="hr-HR" sz="1600" dirty="0">
                <a:solidFill>
                  <a:srgbClr val="FF3399"/>
                </a:solidFill>
              </a:rPr>
              <a:t> to, must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B1451EB7-B571-4AA8-9492-5DE638CA597F}"/>
              </a:ext>
            </a:extLst>
          </p:cNvPr>
          <p:cNvSpPr txBox="1"/>
          <p:nvPr/>
        </p:nvSpPr>
        <p:spPr>
          <a:xfrm>
            <a:off x="4820574" y="4011519"/>
            <a:ext cx="199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99"/>
                </a:solidFill>
              </a:rPr>
              <a:t>had to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D3D574F0-C2B1-4CFF-8FF4-B616C252DE11}"/>
              </a:ext>
            </a:extLst>
          </p:cNvPr>
          <p:cNvSpPr txBox="1"/>
          <p:nvPr/>
        </p:nvSpPr>
        <p:spPr>
          <a:xfrm>
            <a:off x="4820574" y="4307334"/>
            <a:ext cx="199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don’t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have</a:t>
            </a:r>
            <a:r>
              <a:rPr lang="hr-HR" sz="1600" dirty="0">
                <a:solidFill>
                  <a:srgbClr val="FF3399"/>
                </a:solidFill>
              </a:rPr>
              <a:t> to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B92D0C61-B69E-4C5D-8265-67F5646205B9}"/>
              </a:ext>
            </a:extLst>
          </p:cNvPr>
          <p:cNvSpPr txBox="1"/>
          <p:nvPr/>
        </p:nvSpPr>
        <p:spPr>
          <a:xfrm>
            <a:off x="4820573" y="4674778"/>
            <a:ext cx="199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mustn’t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F9895AA-B57E-40E7-9798-AE78CC27AF3E}"/>
              </a:ext>
            </a:extLst>
          </p:cNvPr>
          <p:cNvSpPr txBox="1"/>
          <p:nvPr/>
        </p:nvSpPr>
        <p:spPr>
          <a:xfrm>
            <a:off x="4820573" y="5000901"/>
            <a:ext cx="1997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should</a:t>
            </a:r>
            <a:r>
              <a:rPr lang="hr-HR" sz="1600" dirty="0">
                <a:solidFill>
                  <a:srgbClr val="FF3399"/>
                </a:solidFill>
              </a:rPr>
              <a:t>, </a:t>
            </a:r>
            <a:r>
              <a:rPr lang="hr-HR" sz="1600" dirty="0" err="1">
                <a:solidFill>
                  <a:srgbClr val="FF3399"/>
                </a:solidFill>
              </a:rPr>
              <a:t>shouldn’t</a:t>
            </a:r>
            <a:endParaRPr lang="hr-HR" sz="16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3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ABD031-C785-4C17-A1F3-6BCBB8E74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324C7-A11F-4449-AC2D-BE510262A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8F2B46E-8FDE-4669-88E1-B8F997332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656534A-7547-4FB1-811E-ED7560C177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1162" y="2816826"/>
            <a:ext cx="5754299" cy="388435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0C16A629-DBC9-4BA4-9DCD-3FC7919EF49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763" y="586437"/>
            <a:ext cx="5918237" cy="51492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Elipsa 18">
            <a:extLst>
              <a:ext uri="{FF2B5EF4-FFF2-40B4-BE49-F238E27FC236}">
                <a16:creationId xmlns:a16="http://schemas.microsoft.com/office/drawing/2014/main" xmlns="" id="{C18F3447-1433-495F-9AA5-B3E2813E88FB}"/>
              </a:ext>
            </a:extLst>
          </p:cNvPr>
          <p:cNvSpPr/>
          <p:nvPr/>
        </p:nvSpPr>
        <p:spPr>
          <a:xfrm>
            <a:off x="2006353" y="1287262"/>
            <a:ext cx="346230" cy="312938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xmlns="" id="{AF4F54B6-BFED-49D2-8B64-6B75B4177C01}"/>
              </a:ext>
            </a:extLst>
          </p:cNvPr>
          <p:cNvSpPr/>
          <p:nvPr/>
        </p:nvSpPr>
        <p:spPr>
          <a:xfrm>
            <a:off x="605161" y="2096609"/>
            <a:ext cx="346230" cy="312938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B241005B-CB89-40AF-88AB-EA1BC9A75C87}"/>
              </a:ext>
            </a:extLst>
          </p:cNvPr>
          <p:cNvSpPr/>
          <p:nvPr/>
        </p:nvSpPr>
        <p:spPr>
          <a:xfrm>
            <a:off x="605161" y="2638032"/>
            <a:ext cx="346230" cy="312938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xmlns="" id="{069738B8-B607-4C04-A3E6-E6614FF2E2CE}"/>
              </a:ext>
            </a:extLst>
          </p:cNvPr>
          <p:cNvSpPr/>
          <p:nvPr/>
        </p:nvSpPr>
        <p:spPr>
          <a:xfrm>
            <a:off x="3479258" y="3140113"/>
            <a:ext cx="346230" cy="312938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xmlns="" id="{C758A352-DC28-4C38-826A-28FCB9B2F567}"/>
              </a:ext>
            </a:extLst>
          </p:cNvPr>
          <p:cNvSpPr/>
          <p:nvPr/>
        </p:nvSpPr>
        <p:spPr>
          <a:xfrm>
            <a:off x="669585" y="3935917"/>
            <a:ext cx="346230" cy="312938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xmlns="" id="{48061AC5-9AB9-4788-8582-B33449A35257}"/>
              </a:ext>
            </a:extLst>
          </p:cNvPr>
          <p:cNvSpPr/>
          <p:nvPr/>
        </p:nvSpPr>
        <p:spPr>
          <a:xfrm>
            <a:off x="3479258" y="4593901"/>
            <a:ext cx="346230" cy="312938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xmlns="" id="{0B4A3356-A014-4C60-98A1-BB136E55BE12}"/>
              </a:ext>
            </a:extLst>
          </p:cNvPr>
          <p:cNvSpPr/>
          <p:nvPr/>
        </p:nvSpPr>
        <p:spPr>
          <a:xfrm>
            <a:off x="3479258" y="5340249"/>
            <a:ext cx="346230" cy="312938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8" name="Elipsa 27">
            <a:extLst>
              <a:ext uri="{FF2B5EF4-FFF2-40B4-BE49-F238E27FC236}">
                <a16:creationId xmlns:a16="http://schemas.microsoft.com/office/drawing/2014/main" xmlns="" id="{0B022346-6080-40B1-BCCF-04BEE351358D}"/>
              </a:ext>
            </a:extLst>
          </p:cNvPr>
          <p:cNvSpPr/>
          <p:nvPr/>
        </p:nvSpPr>
        <p:spPr>
          <a:xfrm>
            <a:off x="6655310" y="3140113"/>
            <a:ext cx="346230" cy="312938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xmlns="" id="{9BC67E0E-D691-4E25-8525-7BB33E95A219}"/>
              </a:ext>
            </a:extLst>
          </p:cNvPr>
          <p:cNvSpPr/>
          <p:nvPr/>
        </p:nvSpPr>
        <p:spPr>
          <a:xfrm>
            <a:off x="8012558" y="3914398"/>
            <a:ext cx="305479" cy="312938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xmlns="" id="{EC3BCBEF-8EED-494B-AC04-ECEC720673DA}"/>
              </a:ext>
            </a:extLst>
          </p:cNvPr>
          <p:cNvSpPr/>
          <p:nvPr/>
        </p:nvSpPr>
        <p:spPr>
          <a:xfrm>
            <a:off x="9434465" y="4475857"/>
            <a:ext cx="305479" cy="312938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xmlns="" id="{43A8121F-AB58-4D5B-AFCA-6A2172DD5A3F}"/>
              </a:ext>
            </a:extLst>
          </p:cNvPr>
          <p:cNvSpPr/>
          <p:nvPr/>
        </p:nvSpPr>
        <p:spPr>
          <a:xfrm>
            <a:off x="6604185" y="5094153"/>
            <a:ext cx="305479" cy="312938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2" name="Elipsa 31">
            <a:extLst>
              <a:ext uri="{FF2B5EF4-FFF2-40B4-BE49-F238E27FC236}">
                <a16:creationId xmlns:a16="http://schemas.microsoft.com/office/drawing/2014/main" xmlns="" id="{4F8FD028-4CBD-4E1B-A730-260ACBDDED4F}"/>
              </a:ext>
            </a:extLst>
          </p:cNvPr>
          <p:cNvSpPr/>
          <p:nvPr/>
        </p:nvSpPr>
        <p:spPr>
          <a:xfrm>
            <a:off x="9434465" y="5653187"/>
            <a:ext cx="305479" cy="312938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xmlns="" id="{B1F2B749-6E16-43E1-A639-4E9664D058AC}"/>
              </a:ext>
            </a:extLst>
          </p:cNvPr>
          <p:cNvSpPr/>
          <p:nvPr/>
        </p:nvSpPr>
        <p:spPr>
          <a:xfrm>
            <a:off x="7983524" y="6270533"/>
            <a:ext cx="334513" cy="318546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693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ABD031-C785-4C17-A1F3-6BCBB8E74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324C7-A11F-4449-AC2D-BE510262A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8F2B46E-8FDE-4669-88E1-B8F997332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D665FDF-48FD-427A-A352-41AF90B2EA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075"/>
          <a:stretch/>
        </p:blipFill>
        <p:spPr>
          <a:xfrm>
            <a:off x="3601408" y="1122363"/>
            <a:ext cx="7447095" cy="506719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B7EA3BE1-8EAB-40BD-8399-4D3C1B5FB198}"/>
              </a:ext>
            </a:extLst>
          </p:cNvPr>
          <p:cNvSpPr txBox="1"/>
          <p:nvPr/>
        </p:nvSpPr>
        <p:spPr>
          <a:xfrm>
            <a:off x="4465468" y="2451439"/>
            <a:ext cx="4163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should tell Lilly that …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5675FCD3-9F2D-4BB3-AC43-5FEEB878EFE0}"/>
              </a:ext>
            </a:extLst>
          </p:cNvPr>
          <p:cNvSpPr txBox="1"/>
          <p:nvPr/>
        </p:nvSpPr>
        <p:spPr>
          <a:xfrm>
            <a:off x="4515775" y="3082262"/>
            <a:ext cx="4163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have</a:t>
            </a:r>
            <a:r>
              <a:rPr lang="hr-HR" sz="1600" dirty="0">
                <a:solidFill>
                  <a:srgbClr val="FF3399"/>
                </a:solidFill>
              </a:rPr>
              <a:t> to </a:t>
            </a:r>
            <a:r>
              <a:rPr lang="hr-HR" sz="1600" dirty="0" err="1">
                <a:solidFill>
                  <a:srgbClr val="FF3399"/>
                </a:solidFill>
              </a:rPr>
              <a:t>hand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in</a:t>
            </a:r>
            <a:r>
              <a:rPr lang="hr-HR" sz="1600" dirty="0">
                <a:solidFill>
                  <a:srgbClr val="FF3399"/>
                </a:solidFill>
              </a:rPr>
              <a:t> …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B91B09F5-FE66-4A2B-8BB2-C87D54E3B4B0}"/>
              </a:ext>
            </a:extLst>
          </p:cNvPr>
          <p:cNvSpPr txBox="1"/>
          <p:nvPr/>
        </p:nvSpPr>
        <p:spPr>
          <a:xfrm>
            <a:off x="4465468" y="3735364"/>
            <a:ext cx="4163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mustn’t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sell</a:t>
            </a:r>
            <a:r>
              <a:rPr lang="hr-HR" sz="1600" dirty="0">
                <a:solidFill>
                  <a:srgbClr val="FF3399"/>
                </a:solidFill>
              </a:rPr>
              <a:t> …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D2E34F04-B3A0-4166-9A96-9A1D649D4A73}"/>
              </a:ext>
            </a:extLst>
          </p:cNvPr>
          <p:cNvSpPr txBox="1"/>
          <p:nvPr/>
        </p:nvSpPr>
        <p:spPr>
          <a:xfrm>
            <a:off x="4465467" y="4387756"/>
            <a:ext cx="4163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can’t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ride</a:t>
            </a:r>
            <a:r>
              <a:rPr lang="hr-HR" sz="1600" dirty="0">
                <a:solidFill>
                  <a:srgbClr val="FF3399"/>
                </a:solidFill>
              </a:rPr>
              <a:t> a </a:t>
            </a:r>
            <a:r>
              <a:rPr lang="hr-HR" sz="1600" dirty="0" err="1">
                <a:solidFill>
                  <a:srgbClr val="FF3399"/>
                </a:solidFill>
              </a:rPr>
              <a:t>motorbike</a:t>
            </a:r>
            <a:r>
              <a:rPr lang="hr-HR" sz="1600" dirty="0">
                <a:solidFill>
                  <a:srgbClr val="FF3399"/>
                </a:solidFill>
              </a:rPr>
              <a:t>.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842C8515-68D2-4C44-9641-B7B13B8B9DC8}"/>
              </a:ext>
            </a:extLst>
          </p:cNvPr>
          <p:cNvSpPr txBox="1"/>
          <p:nvPr/>
        </p:nvSpPr>
        <p:spPr>
          <a:xfrm>
            <a:off x="4875319" y="5042161"/>
            <a:ext cx="4163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99"/>
                </a:solidFill>
              </a:rPr>
              <a:t>shouldn’t watch this film.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A717BD28-2F32-439B-BDD6-54780D2805A1}"/>
              </a:ext>
            </a:extLst>
          </p:cNvPr>
          <p:cNvSpPr txBox="1"/>
          <p:nvPr/>
        </p:nvSpPr>
        <p:spPr>
          <a:xfrm>
            <a:off x="4875319" y="5709425"/>
            <a:ext cx="4163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isn’t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allowed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in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class</a:t>
            </a:r>
            <a:r>
              <a:rPr lang="hr-HR" sz="1600" dirty="0">
                <a:solidFill>
                  <a:srgbClr val="FF3399"/>
                </a:solidFill>
              </a:rPr>
              <a:t>. </a:t>
            </a:r>
          </a:p>
        </p:txBody>
      </p:sp>
      <p:pic>
        <p:nvPicPr>
          <p:cNvPr id="14" name="Slika 13">
            <a:hlinkClick r:id="rId5"/>
            <a:extLst>
              <a:ext uri="{FF2B5EF4-FFF2-40B4-BE49-F238E27FC236}">
                <a16:creationId xmlns:a16="http://schemas.microsoft.com/office/drawing/2014/main" xmlns="" id="{A42FA780-86AB-4672-9943-147B36E3BB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266" r="4605"/>
          <a:stretch/>
        </p:blipFill>
        <p:spPr>
          <a:xfrm>
            <a:off x="171823" y="5458440"/>
            <a:ext cx="3067735" cy="8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95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228</Words>
  <Application>Microsoft Office PowerPoint</Application>
  <PresentationFormat>Custom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9</cp:revision>
  <dcterms:created xsi:type="dcterms:W3CDTF">2021-12-19T23:49:12Z</dcterms:created>
  <dcterms:modified xsi:type="dcterms:W3CDTF">2021-12-21T15:18:02Z</dcterms:modified>
</cp:coreProperties>
</file>